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0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wearing a traditional hat&#10;&#10;AI-generated content may be incorrect.">
            <a:extLst>
              <a:ext uri="{FF2B5EF4-FFF2-40B4-BE49-F238E27FC236}">
                <a16:creationId xmlns:a16="http://schemas.microsoft.com/office/drawing/2014/main" id="{ECA30C03-635B-7A13-FD74-4BE5FAADA00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824" b="6824"/>
          <a:stretch>
            <a:fillRect/>
          </a:stretch>
        </p:blipFill>
        <p:spPr/>
      </p:pic>
      <p:pic>
        <p:nvPicPr>
          <p:cNvPr id="35" name="Picture Placeholder 34" descr="A person on a stationary bike&#10;&#10;AI-generated content may be incorrect.">
            <a:extLst>
              <a:ext uri="{FF2B5EF4-FFF2-40B4-BE49-F238E27FC236}">
                <a16:creationId xmlns:a16="http://schemas.microsoft.com/office/drawing/2014/main" id="{4F23912A-F415-FFEF-372B-FF5B63C2EFC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/>
      </p:pic>
      <p:pic>
        <p:nvPicPr>
          <p:cNvPr id="37" name="Picture Placeholder 36" descr="A person standing in a dirt area pointing at something&#10;&#10;AI-generated content may be incorrect.">
            <a:extLst>
              <a:ext uri="{FF2B5EF4-FFF2-40B4-BE49-F238E27FC236}">
                <a16:creationId xmlns:a16="http://schemas.microsoft.com/office/drawing/2014/main" id="{530B3B38-D139-0713-2864-11E3F411429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Procurement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19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Z.O OSANSANYA AUDIT FIRM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107721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1, I joined OFI because of an opportunities for growth and career development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2,what keeps me in OFI is job security, appreciation shown by top management to staffs, compensation and benefits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My wife(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Olajumoke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Otunla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15388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00A5B5"/>
                </a:solidFill>
                <a:latin typeface="Century Gothic" panose="020F0302020204030204"/>
              </a:rPr>
              <a:t>I engage my self on exercising and playing football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A5B5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Yam and Egg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Any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Lagbaja</a:t>
            </a:r>
            <a:r>
              <a:rPr lang="en-US" sz="1200" b="0">
                <a:solidFill>
                  <a:srgbClr val="4A4A49"/>
                </a:solidFill>
                <a:latin typeface="Century Gothic" panose="020F0302020204030204"/>
              </a:rPr>
              <a:t> songs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Ayotunde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Otunla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Ayotunde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80021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1,I like listening to music while driving.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2,playing games </a:t>
            </a: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with my children at home after work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Text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9958</TotalTime>
  <Words>157</Words>
  <Application>Microsoft Office PowerPoint</Application>
  <PresentationFormat>Widescreen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Kesiena Ekutu</cp:lastModifiedBy>
  <cp:revision>79</cp:revision>
  <dcterms:created xsi:type="dcterms:W3CDTF">2022-11-27T12:58:00Z</dcterms:created>
  <dcterms:modified xsi:type="dcterms:W3CDTF">2025-07-08T07:06:54Z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